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4CF78-43B8-4ECF-885C-1685EF8F9C8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1C282C-B63E-4119-8780-F29303110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Desktop\Урок открытый\6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040559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597790"/>
            <a:ext cx="4730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«Сегодня я узнал ….»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«Было интересно ….»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«Урок дал мне для жизни…..»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28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5425"/>
            <a:ext cx="8645525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44005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8204" y="515719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подготовила : Петренко Л.В.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Осип орет,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Архип не отстает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Кто кого переорет?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Осип охрип.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Архип осип.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9676"/>
            <a:ext cx="4032448" cy="500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311" y="548680"/>
            <a:ext cx="7235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Иван Андреевич Крылов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Басня -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3441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короткий, нередко комический рассказ в стихах или прозе, с прямым моральным выводом. Действующими лицами обычно выступают животные, растения, вещи.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4820"/>
            <a:ext cx="5594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«Ворона и Лисица»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ариса\Desktop\Урок открытый\6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5817"/>
            <a:ext cx="3240360" cy="427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857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10963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Лесть-угодливое восхваление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Льстец – льстивый человек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Гнусный-омерзительный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Взгромоздиться – взобраться с    усилием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Пленил- привлёк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Вещуньина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голова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Зоб – часть пищевода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Урок открытый\8f4c378ed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5937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Урок открытый\bf22b9a8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75252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Урок открытый\vorona-i-lisica-kukushka-i-petuh-lar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05028" cy="5934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110</Words>
  <Application>Microsoft Office PowerPoint</Application>
  <PresentationFormat>Экран (4:3)</PresentationFormat>
  <Paragraphs>26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5</cp:revision>
  <dcterms:created xsi:type="dcterms:W3CDTF">2012-11-10T12:45:28Z</dcterms:created>
  <dcterms:modified xsi:type="dcterms:W3CDTF">2012-11-12T09:50:59Z</dcterms:modified>
</cp:coreProperties>
</file>